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0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FE8AE-8369-48C8-95C0-F45157E3427A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7B28A-0838-4EE5-ACAC-859824A428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1F5CC-2FA2-4820-B43E-256803572DE2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B8F605-55BF-4916-B83E-B3A27DC21D3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Brenton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Whales baleen tooth whales use  their  teeth to catch  fish ,squid. It traps krill and shrimp  male and female whale mate every  two  to three years. A whale calf is born 9 to6 17 mouths.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Female whale give birth to baby or calf she nurses her calf for a number of mouth.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Whale </a:t>
            </a:r>
            <a:r>
              <a:rPr lang="en-US" smtClean="0"/>
              <a:t>need water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69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whales</vt:lpstr>
      <vt:lpstr>Interesting Facts </vt:lpstr>
      <vt:lpstr>Important fact</vt:lpstr>
      <vt:lpstr>adaptations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whales</dc:title>
  <dc:creator>s206162</dc:creator>
  <cp:lastModifiedBy>Technology Services Group</cp:lastModifiedBy>
  <cp:revision>9</cp:revision>
  <dcterms:created xsi:type="dcterms:W3CDTF">2013-12-05T15:20:32Z</dcterms:created>
  <dcterms:modified xsi:type="dcterms:W3CDTF">2013-12-05T16:39:05Z</dcterms:modified>
</cp:coreProperties>
</file>